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955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9AFE-F6B0-41FF-A0AA-9B40BD9998F4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3792A-63B1-406A-9ABD-5F2AE2242E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22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792A-63B1-406A-9ABD-5F2AE2242E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3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github.com/Leesiw/GameServerTermProjec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onehana1/DungreedNetproject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12.png"/><Relationship Id="rId7" Type="http://schemas.openxmlformats.org/officeDocument/2006/relationships/image" Target="../media/image13.gif"/><Relationship Id="rId12" Type="http://schemas.openxmlformats.org/officeDocument/2006/relationships/hyperlink" Target="https://youtu.be/lOTUcqYuJb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eesiw/scriptlang" TargetMode="External"/><Relationship Id="rId11" Type="http://schemas.openxmlformats.org/officeDocument/2006/relationships/hyperlink" Target="https://youtu.be/N_5nV1iFdv0" TargetMode="External"/><Relationship Id="rId5" Type="http://schemas.openxmlformats.org/officeDocument/2006/relationships/hyperlink" Target="https://github.com/Leesiw/spgp_2020182033" TargetMode="External"/><Relationship Id="rId10" Type="http://schemas.openxmlformats.org/officeDocument/2006/relationships/hyperlink" Target="https://youtu.be/8CwzSZPH-pY" TargetMode="External"/><Relationship Id="rId4" Type="http://schemas.openxmlformats.org/officeDocument/2006/relationships/hyperlink" Target="https://github.com/Leesiw/2dgpmario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youtu.be/CSMsfHXL-eI" TargetMode="External"/><Relationship Id="rId4" Type="http://schemas.openxmlformats.org/officeDocument/2006/relationships/hyperlink" Target="https://github.com/Leesiw/StarGia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https://github.com/Leesiw/GameServerTermProject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</a:t>
            </a:r>
            <a:endParaRPr lang="en-US" altLang="ko-KR" sz="2000" dirty="0"/>
          </a:p>
          <a:p>
            <a:pPr lvl="1"/>
            <a:r>
              <a:rPr lang="en-US" altLang="ko-KR" sz="2000" dirty="0"/>
              <a:t>	</a:t>
            </a:r>
            <a:r>
              <a:rPr lang="ko-KR" altLang="en-US" sz="2000" dirty="0"/>
              <a:t>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 err="1"/>
              <a:t>db_timer_queue</a:t>
            </a:r>
            <a:r>
              <a:rPr lang="ko-KR" altLang="en-US" sz="2000" dirty="0"/>
              <a:t>에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PUSH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db_timer_queue</a:t>
            </a:r>
            <a:r>
              <a:rPr lang="en-US" altLang="ko-KR" sz="2000" dirty="0"/>
              <a:t> </a:t>
            </a:r>
            <a:r>
              <a:rPr lang="ko-KR" altLang="en-US" sz="2000" dirty="0"/>
              <a:t>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이벤트를 </a:t>
            </a:r>
            <a:r>
              <a:rPr lang="en-US" altLang="ko-KR" sz="2000" dirty="0"/>
              <a:t>pop</a:t>
            </a:r>
            <a:r>
              <a:rPr lang="ko-KR" altLang="en-US" sz="2000" dirty="0"/>
              <a:t>해 별도의 </a:t>
            </a:r>
            <a:r>
              <a:rPr lang="en-US" altLang="ko-KR" sz="2000" dirty="0"/>
              <a:t>DB </a:t>
            </a:r>
            <a:r>
              <a:rPr lang="ko-KR" altLang="en-US" sz="2000" dirty="0"/>
              <a:t>스레드에서 </a:t>
            </a:r>
            <a:r>
              <a:rPr lang="en-US" altLang="ko-KR" sz="2000" dirty="0"/>
              <a:t>DB </a:t>
            </a:r>
            <a:r>
              <a:rPr lang="ko-KR" altLang="en-US" sz="2000" dirty="0"/>
              <a:t>관련 작업 처리</a:t>
            </a:r>
            <a:endParaRPr lang="en-US" altLang="ko-KR" sz="2000" dirty="0"/>
          </a:p>
          <a:p>
            <a:pPr marL="1257300" lvl="2" indent="-342900">
              <a:buFontTx/>
              <a:buChar char="-"/>
            </a:pPr>
            <a:r>
              <a:rPr lang="ko-KR" altLang="en-US" sz="2000" dirty="0"/>
              <a:t>이를 위해 별도의 </a:t>
            </a:r>
            <a:r>
              <a:rPr lang="en-US" altLang="ko-KR" sz="2000" dirty="0"/>
              <a:t>DB IOCP</a:t>
            </a:r>
            <a:r>
              <a:rPr lang="ko-KR" altLang="en-US" sz="2000" dirty="0"/>
              <a:t>객체 생성</a:t>
            </a:r>
            <a:r>
              <a:rPr lang="en-US" altLang="ko-KR" sz="2000" dirty="0"/>
              <a:t>.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33CA424-C43D-F073-E37E-243A9176646D}"/>
              </a:ext>
            </a:extLst>
          </p:cNvPr>
          <p:cNvSpPr txBox="1"/>
          <p:nvPr/>
        </p:nvSpPr>
        <p:spPr>
          <a:xfrm>
            <a:off x="10820399" y="6097650"/>
            <a:ext cx="7239001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처리 스레드</a:t>
            </a:r>
            <a:endParaRPr lang="en-US" altLang="ko-KR" sz="15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저장되어 있는 정보 가져오기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PLAYER_INFO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info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db.GetPlayerInfo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-&gt;_name);	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(info);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send_login_info_packet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(clients[key].hp &lt; clients[key].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HealPlayer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(key);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정보 저장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db.SavePlayerInfo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-&gt;_hp,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-&gt;_exp,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-&gt;_level,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-&gt;_x,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711E5-C64C-EECE-04B1-681782520D97}"/>
              </a:ext>
            </a:extLst>
          </p:cNvPr>
          <p:cNvSpPr txBox="1"/>
          <p:nvPr/>
        </p:nvSpPr>
        <p:spPr>
          <a:xfrm>
            <a:off x="9169133" y="2411940"/>
            <a:ext cx="8890267" cy="35548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-DB Timer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{ev.name}; 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OP_SEARCH_NAME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DBEV_SAVE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{ev.name,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OP_SAVE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db_iocp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ev.obj_id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-&gt;_over);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416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A*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알고리즘의 서버 적용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</a:t>
            </a:r>
            <a:r>
              <a:rPr lang="en-US" altLang="ko-KR" sz="2400" dirty="0"/>
              <a:t>, </a:t>
            </a:r>
            <a:r>
              <a:rPr lang="ko-KR" altLang="en-US" sz="2400" dirty="0"/>
              <a:t>서버 부하 감소를 위해 계산을 중단하고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46BA1-EF3C-1E97-0665-C8A9E757383C}"/>
              </a:ext>
            </a:extLst>
          </p:cNvPr>
          <p:cNvSpPr txBox="1"/>
          <p:nvPr/>
        </p:nvSpPr>
        <p:spPr>
          <a:xfrm>
            <a:off x="1981200" y="3393839"/>
            <a:ext cx="7162800" cy="26314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탐색 중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1ms 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초과 시 현재까지 찾은 최적의 경로의 좌표 반환 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start_time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+ 1ms &lt; chrono::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system_clock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::now())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ox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-&gt;x;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oy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-&gt;y;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open_node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prev_node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l-NL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if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(open_node-&gt;x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&amp;&amp; open_node-&gt;y == </a:t>
            </a:r>
            <a:r>
              <a:rPr lang="nl-NL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</a:t>
            </a:r>
            <a:r>
              <a:rPr lang="nl-NL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ox, oy }; // 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본인이 바로 다음에 가야 할 좌표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 // while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멀티플레이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https://github.com/onehana1/DungreedNetproject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4"/>
                </a:rPr>
                <a:t>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533900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5"/>
                </a:rPr>
                <a:t>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7986652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</a:t>
              </a:r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  <a:hlinkClick r:id="rId6"/>
                </a:rPr>
                <a:t>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  <p:sp>
        <p:nvSpPr>
          <p:cNvPr id="5" name="Object 28">
            <a:extLst>
              <a:ext uri="{FF2B5EF4-FFF2-40B4-BE49-F238E27FC236}">
                <a16:creationId xmlns:a16="http://schemas.microsoft.com/office/drawing/2014/main" id="{9A4C7DA7-645F-F4AA-ACCB-7A063E2B95D4}"/>
              </a:ext>
            </a:extLst>
          </p:cNvPr>
          <p:cNvSpPr txBox="1"/>
          <p:nvPr/>
        </p:nvSpPr>
        <p:spPr>
          <a:xfrm>
            <a:off x="4262093" y="4823281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0"/>
              </a:rPr>
              <a:t>https://youtu.be/8CwzSZPH-pY</a:t>
            </a:r>
            <a:endParaRPr lang="en-US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6C2975CC-5574-2BC3-5191-7D34B1D8CE11}"/>
              </a:ext>
            </a:extLst>
          </p:cNvPr>
          <p:cNvSpPr txBox="1"/>
          <p:nvPr/>
        </p:nvSpPr>
        <p:spPr>
          <a:xfrm>
            <a:off x="13671332" y="4808857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1"/>
              </a:rPr>
              <a:t>https://youtu.be/N_5nV1iFdv0</a:t>
            </a:r>
            <a:endParaRPr lang="en-US" dirty="0"/>
          </a:p>
        </p:txBody>
      </p:sp>
      <p:sp>
        <p:nvSpPr>
          <p:cNvPr id="17" name="Object 66">
            <a:extLst>
              <a:ext uri="{FF2B5EF4-FFF2-40B4-BE49-F238E27FC236}">
                <a16:creationId xmlns:a16="http://schemas.microsoft.com/office/drawing/2014/main" id="{303A2D98-4937-6F2F-160E-2F355A78BF0C}"/>
              </a:ext>
            </a:extLst>
          </p:cNvPr>
          <p:cNvSpPr txBox="1"/>
          <p:nvPr/>
        </p:nvSpPr>
        <p:spPr>
          <a:xfrm>
            <a:off x="9596093" y="8191500"/>
            <a:ext cx="632970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15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12"/>
              </a:rPr>
              <a:t>https://youtu.be/lOTUcqYuJbU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asonaso@tukorea.ac.kr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(2024/02)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</a:t>
            </a:r>
            <a:r>
              <a:rPr lang="ko-KR" alt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본인 역할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039100"/>
            <a:ext cx="1123054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4"/>
              </a:rPr>
              <a:t>https://github.com/Leesiw/StarGiant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Video : </a:t>
            </a:r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  <a:hlinkClick r:id="rId5"/>
              </a:rPr>
              <a:t>https://youtu.be/CSMsfHXL-eI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멀티스레딩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altLang="ko-KR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IOCP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83138-4021-2527-9FB4-C190EBB0C01D}"/>
              </a:ext>
            </a:extLst>
          </p:cNvPr>
          <p:cNvSpPr txBox="1"/>
          <p:nvPr/>
        </p:nvSpPr>
        <p:spPr>
          <a:xfrm>
            <a:off x="891898" y="2411868"/>
            <a:ext cx="12519302" cy="77098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CGameFramework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HANDLE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BOOL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GetQueuedCompletionStatus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h_iocp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num_bytes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&amp;key, &amp;over, 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INFINITE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OVER_EXP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*&gt;(over);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switch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-&gt;_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comp_type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OP_ACCEPT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OP_RECV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클라이언트에게 받은 패킷 처리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진행 시 실행해야 하는 코드들 분산 처리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concurrent_priority_queue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타이머 큐에 이벤트를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push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후 시간이 되면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pop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한 후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iocp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객체를 통해 </a:t>
            </a:r>
            <a:r>
              <a:rPr lang="en-US" altLang="ko-KR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worker_thread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전달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scene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scene_manager.GetScene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short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&gt;(key));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scene-&gt;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delete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ex_over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break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OP_MOVE_ENEMY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OP_AIMING_ENEMY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OP_UPDATE_METEO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OP_SPAWN_MISSILE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OP_UPDATE_MISSILE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OP_UPDATE_BOSS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OP_UPDATE_GOD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OP_UPDATE_SPACESHIP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OP_HEAL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OP_RESET_SCENE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OP_MISSION_CLEAR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OP_SEND_SCENE_INFO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:{…}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case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OP_BLACK_HOLE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{…}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동시 </a:t>
            </a:r>
            <a:r>
              <a:rPr lang="ko-KR" altLang="en-US" sz="5000" dirty="0" err="1">
                <a:solidFill>
                  <a:srgbClr val="5D5D5D"/>
                </a:solidFill>
                <a:latin typeface="Noto Sans CJK KR Light" pitchFamily="34" charset="0"/>
              </a:rPr>
              <a:t>접속자</a:t>
            </a:r>
            <a:r>
              <a:rPr lang="ko-KR" altLang="en-US" sz="5000" dirty="0">
                <a:solidFill>
                  <a:srgbClr val="5D5D5D"/>
                </a:solidFill>
                <a:latin typeface="Noto Sans CJK KR Light" pitchFamily="34" charset="0"/>
              </a:rPr>
              <a:t> 수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전송량으로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인한 </a:t>
            </a:r>
            <a:r>
              <a:rPr lang="ko-KR" altLang="en-US" sz="3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 저하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이슈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1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초 당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30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번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씬의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정보를 전송해야 함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플레이어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운석의 좌표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/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각도 모두 전송하기엔 부담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해결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각도 전송을 적 소환 시에만 하고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클라에서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자동으로 각도 업데이트를 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적의 좌표가 이전 전송한 정보와 달라졌는지를 변수로 관리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달라졌을 때만 전송하도록 변경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동접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약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400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에서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700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으로 증가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02639-5C61-8FAF-25E6-472CB50CC609}"/>
              </a:ext>
            </a:extLst>
          </p:cNvPr>
          <p:cNvSpPr txBox="1"/>
          <p:nvPr/>
        </p:nvSpPr>
        <p:spPr>
          <a:xfrm>
            <a:off x="714479" y="7505700"/>
            <a:ext cx="6067321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속도에 따른 위치 업데이트 함수</a:t>
            </a:r>
            <a:endParaRPr lang="en-US" altLang="ko-KR" sz="15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Vector3::Length(m_xmf3Velocity);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IsZero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fLength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SetIsMoveTrue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변경되었으므로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만들어준다</a:t>
            </a:r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5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359C8-2E7D-9705-2A65-622E0B7302DA}"/>
              </a:ext>
            </a:extLst>
          </p:cNvPr>
          <p:cNvSpPr txBox="1"/>
          <p:nvPr/>
        </p:nvSpPr>
        <p:spPr>
          <a:xfrm>
            <a:off x="7086600" y="7505700"/>
            <a:ext cx="914400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ko-KR" altLang="en-US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적의 정보 </a:t>
            </a:r>
            <a:r>
              <a:rPr lang="en-US" altLang="ko-KR" sz="1500" dirty="0">
                <a:latin typeface="돋움체" panose="020B0609000101010101" pitchFamily="49" charset="-127"/>
                <a:ea typeface="돋움체" panose="020B0609000101010101" pitchFamily="49" charset="-127"/>
              </a:rPr>
              <a:t>send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ENEMIES; ++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GetisAlive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|| !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GetisMove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SC_MOVE_ENEMY_PACKET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{};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&amp;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send_buf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e_packet.size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m_ppEnemies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SetIsMoveFalse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 정보를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보냈으므로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만들어준다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90BED76-7E43-F8BC-1A2C-489AF09E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92" y="2411868"/>
            <a:ext cx="6111770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8" y="2705102"/>
            <a:ext cx="12066272" cy="4708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else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669378" y="5731282"/>
            <a:ext cx="6853939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7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27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sz="27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구글 프로토콜 버퍼를 사용해 정의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적의 </a:t>
            </a:r>
            <a:r>
              <a:rPr lang="en-US" altLang="ko-KR" sz="2400" dirty="0" err="1"/>
              <a:t>max_hp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atk</a:t>
            </a:r>
            <a:r>
              <a:rPr lang="en-US" altLang="ko-KR" sz="2400" dirty="0"/>
              <a:t>, </a:t>
            </a:r>
            <a:r>
              <a:rPr lang="ko-KR" altLang="en-US" sz="2400" dirty="0"/>
              <a:t>최대 적 수</a:t>
            </a:r>
            <a:r>
              <a:rPr lang="en-US" altLang="ko-KR" sz="2400" dirty="0"/>
              <a:t> </a:t>
            </a:r>
            <a:r>
              <a:rPr lang="ko-KR" altLang="en-US" sz="2400" dirty="0"/>
              <a:t>등에 접근 가능하게 했다</a:t>
            </a:r>
            <a:r>
              <a:rPr lang="en-US" altLang="ko-KR" sz="24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미션 클리어 조건을 저장하고 있어 파일만 변경하면 자유롭게 미션을 변경</a:t>
            </a:r>
            <a:r>
              <a:rPr lang="en-US" altLang="ko-KR" sz="2400" dirty="0"/>
              <a:t>, </a:t>
            </a:r>
            <a:r>
              <a:rPr lang="ko-KR" altLang="en-US" sz="2400" dirty="0"/>
              <a:t>추가</a:t>
            </a:r>
            <a:r>
              <a:rPr lang="en-US" altLang="ko-KR" sz="2400" dirty="0"/>
              <a:t>, </a:t>
            </a:r>
            <a:r>
              <a:rPr lang="ko-KR" altLang="en-US" sz="2400" dirty="0"/>
              <a:t>제거할 수 있게 했다</a:t>
            </a:r>
            <a:r>
              <a:rPr lang="en-US" altLang="ko-KR" sz="2400" dirty="0"/>
              <a:t>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</a:t>
            </a:r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 </a:t>
            </a:r>
            <a:r>
              <a:rPr lang="en-US" sz="5000" dirty="0" err="1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597189" y="2383691"/>
            <a:ext cx="7462211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3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3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3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3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적의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설정</a:t>
            </a:r>
            <a:endParaRPr lang="en-US" altLang="ko-KR" sz="13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hp = levels[</a:t>
            </a:r>
            <a:r>
              <a:rPr lang="en-US" altLang="ko-KR" sz="13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].missile().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max_hp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damage = levels[</a:t>
            </a:r>
            <a:r>
              <a:rPr lang="en-US" altLang="ko-KR" sz="13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].missile().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en-US" altLang="ko-KR" sz="13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(levels[miss].requirement() == 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Level_MissionType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Level_MissionType_DEFEAT_MONSTER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++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kill_monster_num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3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3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kill_monster_num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&gt;= levels[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killmonsternum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{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kill_monster_num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3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MissionClear</a:t>
            </a:r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(miss); 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defeat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 </a:t>
            </a:r>
            <a:r>
              <a:rPr lang="ko-KR" altLang="en-US" sz="14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미션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C2DD4-EB24-F71D-D49A-160485E2DBBE}"/>
              </a:ext>
            </a:extLst>
          </p:cNvPr>
          <p:cNvSpPr txBox="1"/>
          <p:nvPr/>
        </p:nvSpPr>
        <p:spPr>
          <a:xfrm>
            <a:off x="889421" y="2287334"/>
            <a:ext cx="9549979" cy="74789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2; 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MAX_HP = 1;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ATK = 2;</a:t>
            </a:r>
          </a:p>
          <a:p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3;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Missile = 4;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Laser = 5;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6;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7;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CUTSCENE = 0;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DEFEAT_MONSTER = 1;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… }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Requirement = 8;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미션 클리어 조건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9; 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게임오버 후 재시작 시 설정되는 미션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RestartPosition_x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게임오버 후 재시작 시 플레이어 우주선 좌표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int32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KillMonsterNum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13;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defeat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미션 시 해치워야 하는 몬스터 수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Destination_x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14;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go to destination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미션 시 목표 지점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17;			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// go to destination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미션 시 미션 클리어 인식 범위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94C19-EEBA-B501-C3F5-CD78AD5B30BF}"/>
              </a:ext>
            </a:extLst>
          </p:cNvPr>
          <p:cNvSpPr txBox="1"/>
          <p:nvPr/>
        </p:nvSpPr>
        <p:spPr>
          <a:xfrm>
            <a:off x="4876800" y="2296805"/>
            <a:ext cx="5562601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syntax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"proto3"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repeated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2303</Words>
  <Application>Microsoft Office PowerPoint</Application>
  <PresentationFormat>사용자 지정</PresentationFormat>
  <Paragraphs>351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Noto Sans CJK KR Black</vt:lpstr>
      <vt:lpstr>Noto Sans CJK KR Bold</vt:lpstr>
      <vt:lpstr>Noto Sans CJK KR DemiLight</vt:lpstr>
      <vt:lpstr>Noto Sans CJK KR Light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이시우(2020182033)</cp:lastModifiedBy>
  <cp:revision>138</cp:revision>
  <dcterms:created xsi:type="dcterms:W3CDTF">2023-08-20T22:25:23Z</dcterms:created>
  <dcterms:modified xsi:type="dcterms:W3CDTF">2023-10-17T01:30:06Z</dcterms:modified>
</cp:coreProperties>
</file>